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1FC5B-F9CB-BB47-90ED-5013C7B5615A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FC08-E392-6D44-B344-29F30835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18635-0F18-42A0-B567-F134E8EAB3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E773-7903-447A-B394-D2D9FD0D0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9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A10B-6570-B146-AE20-71CA2D5F2FF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259C-4AE0-564A-B9A5-A73A277F3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hyperlink" Target="http://www.youtube.com/watch?v=QajubDsCcrw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results?search_query=sybil&amp;oq=sybil&amp;aq=f&amp;aqi=g10&amp;aql=&amp;gs_l=youtube.3..0l10.3986l10331l0l11464l14l14l3l0l0l0l204l1186l4j5j1l11l0." TargetMode="External"/><Relationship Id="rId4" Type="http://schemas.openxmlformats.org/officeDocument/2006/relationships/image" Target="../media/image10.jpeg"/><Relationship Id="rId5" Type="http://schemas.openxmlformats.org/officeDocument/2006/relationships/hyperlink" Target="http://www.youtube.com/watch?v=7iHJfIH20TY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Dissociative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Symptoms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Having a sense of being unreal.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Being separated from the body.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Watching yourself as in a movie.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" name="Content Placeholder 4" descr="BubbleFami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2209800"/>
            <a:ext cx="2908300" cy="4267200"/>
          </a:xfrm>
        </p:spPr>
      </p:pic>
      <p:sp>
        <p:nvSpPr>
          <p:cNvPr id="6" name="Rectangle 5"/>
          <p:cNvSpPr/>
          <p:nvPr/>
        </p:nvSpPr>
        <p:spPr>
          <a:xfrm>
            <a:off x="25146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 smtClean="0">
                <a:latin typeface="Palatino Linotype" pitchFamily="18" charset="0"/>
              </a:rPr>
              <a:t>Conscious awareness becomes separated (dissociated) from previous memories, thoughts, and feelings.</a:t>
            </a:r>
            <a:endParaRPr lang="en-US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Psychogenic Amnesia</a:t>
            </a:r>
          </a:p>
        </p:txBody>
      </p:sp>
      <p:pic>
        <p:nvPicPr>
          <p:cNvPr id="5" name="Content Placeholder 4" descr="amnes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14400"/>
            <a:ext cx="3114675" cy="42862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 person cannot remember things with no physiological basis for the disruption in memory.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Retrograde Amnesia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NOT organic amnesia.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Organic amnesia can be retrograde or </a:t>
            </a:r>
            <a:r>
              <a:rPr lang="en-US" dirty="0" err="1" smtClean="0">
                <a:latin typeface="Comic Sans MS" pitchFamily="66" charset="0"/>
              </a:rPr>
              <a:t>antrograde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50-First-Dates-m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800600"/>
            <a:ext cx="11938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01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Dissociative Fugue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People with psychogenic amnesia that find themselves in an unfamiliar environment. </a:t>
            </a:r>
          </a:p>
        </p:txBody>
      </p:sp>
      <p:pic>
        <p:nvPicPr>
          <p:cNvPr id="5" name="Content Placeholder 4" descr="manga_bride_and_groom_chase2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2085975" cy="1949450"/>
          </a:xfrm>
        </p:spPr>
      </p:pic>
      <p:pic>
        <p:nvPicPr>
          <p:cNvPr id="6" name="Picture 5" descr="manga_bride_carrying_groom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1600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n_with_empty_pockets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27660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oy_punk_walking_hg_clr.gif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114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ailman_walking_hg_clr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58140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36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Dissociative Identity Disorder</a:t>
            </a:r>
          </a:p>
        </p:txBody>
      </p:sp>
      <p:pic>
        <p:nvPicPr>
          <p:cNvPr id="5" name="Content Placeholder 4" descr="Dissociative_Identity_Disorder_by_lily_d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24063"/>
            <a:ext cx="4038600" cy="36782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Used to be known as Multiple Personality Disorder.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A person has several rather than one integrated personality.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People with DID commonly have a history of childhood abuse or trauma.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4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DD4A0-FDA1-4DA1-8B11-AF99E22B6F0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Palatino Linotype" pitchFamily="18" charset="0"/>
              </a:rPr>
              <a:t>Dissociative Identity Disorder (DID)</a:t>
            </a:r>
            <a:endParaRPr lang="en-US" sz="360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dirty="0" smtClean="0">
                <a:latin typeface="Palatino Linotype" pitchFamily="18" charset="0"/>
              </a:rPr>
              <a:t>People with DID commonly have a history of childhood trauma or abuse.</a:t>
            </a:r>
          </a:p>
          <a:p>
            <a:pPr marL="0" indent="0" algn="ctr" eaLnBrk="1" hangingPunct="1">
              <a:buFontTx/>
              <a:buNone/>
            </a:pPr>
            <a:endParaRPr lang="en-US" sz="2800" dirty="0" smtClean="0">
              <a:latin typeface="Palatino Linotype" pitchFamily="18" charset="0"/>
            </a:endParaRPr>
          </a:p>
        </p:txBody>
      </p:sp>
      <p:pic>
        <p:nvPicPr>
          <p:cNvPr id="39941" name="Picture 4" descr="MyersPsy8e_16UN15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971801" y="3246438"/>
            <a:ext cx="3505200" cy="2925762"/>
          </a:xfr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581400" y="6248400"/>
            <a:ext cx="2375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Palatino Linotype" pitchFamily="18" charset="0"/>
              </a:rPr>
              <a:t>Sybil Dorsett (DID</a:t>
            </a:r>
            <a:r>
              <a:rPr lang="en-US" sz="2000" dirty="0">
                <a:latin typeface="Palatino Linotype" pitchFamily="18" charset="0"/>
              </a:rPr>
              <a:t>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 rot="5400000">
            <a:off x="5849145" y="5183981"/>
            <a:ext cx="1776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Lois Bernstein/ Gamma Liason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304800" y="6172200"/>
            <a:ext cx="1981200" cy="461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00"/>
                </a:solidFill>
                <a:hlinkClick r:id="rId5" tooltip="Dissociative Identity Disorder"/>
              </a:rPr>
              <a:t>Video Clip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1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Macintosh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Dissociative Disorders</vt:lpstr>
      <vt:lpstr>Psychogenic Amnesia</vt:lpstr>
      <vt:lpstr>Dissociative Fugue</vt:lpstr>
      <vt:lpstr>Dissociative Identity Disorder</vt:lpstr>
      <vt:lpstr>Dissociative Identity Disorder (DID)</vt:lpstr>
    </vt:vector>
  </TitlesOfParts>
  <Company>Darlington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Dissociative Disorders</dc:title>
  <dc:creator>Chris Allen</dc:creator>
  <cp:lastModifiedBy>Chris Allen</cp:lastModifiedBy>
  <cp:revision>1</cp:revision>
  <dcterms:created xsi:type="dcterms:W3CDTF">2015-03-25T23:37:41Z</dcterms:created>
  <dcterms:modified xsi:type="dcterms:W3CDTF">2015-03-25T23:38:14Z</dcterms:modified>
</cp:coreProperties>
</file>