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3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7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8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6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1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0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4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0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2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9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746AA-5493-4943-BE19-44C1D7C53526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5E38-BFFE-C345-9707-D6BA8EAA6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6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5WdhdjXBSK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CJOzmiDCIV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latin typeface="Comic Sans MS" charset="0"/>
              </a:rPr>
              <a:t>Bulimia Nervosa</a:t>
            </a:r>
          </a:p>
          <a:p>
            <a:pPr eaLnBrk="1" hangingPunct="1"/>
            <a:r>
              <a:rPr lang="en-US">
                <a:latin typeface="Comic Sans MS" charset="0"/>
              </a:rPr>
              <a:t>Characterized by </a:t>
            </a:r>
            <a:r>
              <a:rPr lang="en-US" b="1">
                <a:latin typeface="Comic Sans MS" charset="0"/>
              </a:rPr>
              <a:t>binging</a:t>
            </a:r>
            <a:r>
              <a:rPr lang="en-US">
                <a:latin typeface="Comic Sans MS" charset="0"/>
              </a:rPr>
              <a:t> (eating large amounts of food) and </a:t>
            </a:r>
            <a:r>
              <a:rPr lang="en-US" b="1">
                <a:latin typeface="Comic Sans MS" charset="0"/>
              </a:rPr>
              <a:t>purging</a:t>
            </a:r>
            <a:r>
              <a:rPr lang="en-US">
                <a:latin typeface="Comic Sans MS" charset="0"/>
              </a:rPr>
              <a:t> (getting rid of the food).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  <p:pic>
        <p:nvPicPr>
          <p:cNvPr id="5" name="Picture 6" descr="bulim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53063" y="2195513"/>
            <a:ext cx="2428875" cy="3333750"/>
          </a:xfrm>
        </p:spPr>
      </p:pic>
    </p:spTree>
    <p:extLst>
      <p:ext uri="{BB962C8B-B14F-4D97-AF65-F5344CB8AC3E}">
        <p14:creationId xmlns:p14="http://schemas.microsoft.com/office/powerpoint/2010/main" val="106099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Anorexia Nervosa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8305800" cy="2209800"/>
          </a:xfrm>
        </p:spPr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Starve themselves to below 85% of their normal body weight.</a:t>
            </a:r>
          </a:p>
          <a:p>
            <a:pPr eaLnBrk="1" hangingPunct="1"/>
            <a:r>
              <a:rPr lang="en-US">
                <a:latin typeface="Comic Sans MS" charset="0"/>
              </a:rPr>
              <a:t>See themselves as fat.</a:t>
            </a:r>
          </a:p>
          <a:p>
            <a:pPr eaLnBrk="1" hangingPunct="1"/>
            <a:r>
              <a:rPr lang="en-US">
                <a:latin typeface="Comic Sans MS" charset="0"/>
              </a:rPr>
              <a:t>Vast majority are woman.</a:t>
            </a: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  <p:pic>
        <p:nvPicPr>
          <p:cNvPr id="5" name="Picture 6" descr="anorexia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3124200"/>
            <a:ext cx="2444750" cy="3382963"/>
          </a:xfrm>
        </p:spPr>
      </p:pic>
      <p:pic>
        <p:nvPicPr>
          <p:cNvPr id="6" name="Picture 5" descr="bad-mirror.jpg">
            <a:hlinkClick r:id="rId2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6600" y="3886200"/>
            <a:ext cx="152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alibri" charset="0"/>
              </a:rPr>
              <a:t>Click on the woman to watch a case study of an anorexic.</a:t>
            </a:r>
          </a:p>
        </p:txBody>
      </p:sp>
    </p:spTree>
    <p:extLst>
      <p:ext uri="{BB962C8B-B14F-4D97-AF65-F5344CB8AC3E}">
        <p14:creationId xmlns:p14="http://schemas.microsoft.com/office/powerpoint/2010/main" val="90211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Obesity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Severely overweight to the point where it causes health issues.</a:t>
            </a:r>
          </a:p>
          <a:p>
            <a:pPr eaLnBrk="1" hangingPunct="1"/>
            <a:r>
              <a:rPr lang="en-US">
                <a:latin typeface="Comic Sans MS" charset="0"/>
              </a:rPr>
              <a:t>Mostly eating habits but some people are predisposed towards obesity.</a:t>
            </a:r>
          </a:p>
        </p:txBody>
      </p:sp>
      <p:pic>
        <p:nvPicPr>
          <p:cNvPr id="5" name="Content Placeholder 4" descr="untitled.bmp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493713"/>
            <a:ext cx="2190750" cy="2279650"/>
          </a:xfrm>
        </p:spPr>
      </p:pic>
      <p:pic>
        <p:nvPicPr>
          <p:cNvPr id="6" name="Picture 5" descr="childhood-obesity.jpg">
            <a:hlinkClick r:id="rId2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352800"/>
            <a:ext cx="39624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52600" y="55626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alibri" charset="0"/>
              </a:rPr>
              <a:t>Click on the pictures to see some case studies on obesity. </a:t>
            </a:r>
          </a:p>
        </p:txBody>
      </p:sp>
    </p:spTree>
    <p:extLst>
      <p:ext uri="{BB962C8B-B14F-4D97-AF65-F5344CB8AC3E}">
        <p14:creationId xmlns:p14="http://schemas.microsoft.com/office/powerpoint/2010/main" val="240069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Body Image</a:t>
            </a:r>
          </a:p>
        </p:txBody>
      </p:sp>
      <p:pic>
        <p:nvPicPr>
          <p:cNvPr id="32770" name="Picture 8" descr="bodyimag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58988"/>
            <a:ext cx="9144000" cy="4108450"/>
          </a:xfrm>
          <a:noFill/>
        </p:spPr>
      </p:pic>
    </p:spTree>
    <p:extLst>
      <p:ext uri="{BB962C8B-B14F-4D97-AF65-F5344CB8AC3E}">
        <p14:creationId xmlns:p14="http://schemas.microsoft.com/office/powerpoint/2010/main" val="190537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Eating Disorders</vt:lpstr>
      <vt:lpstr>Anorexia Nervosa</vt:lpstr>
      <vt:lpstr>Obesity</vt:lpstr>
      <vt:lpstr>Body Image</vt:lpstr>
    </vt:vector>
  </TitlesOfParts>
  <Company>Darlington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</dc:title>
  <dc:creator>Chris Allen</dc:creator>
  <cp:lastModifiedBy>Chris Allen</cp:lastModifiedBy>
  <cp:revision>1</cp:revision>
  <dcterms:created xsi:type="dcterms:W3CDTF">2015-03-25T22:44:01Z</dcterms:created>
  <dcterms:modified xsi:type="dcterms:W3CDTF">2015-03-25T22:44:59Z</dcterms:modified>
</cp:coreProperties>
</file>