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0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9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192C-D88B-834D-84E0-7515F21CED32}" type="datetimeFigureOut">
              <a:rPr lang="en-US" smtClean="0"/>
              <a:t>3/27/15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CA9-9C9F-4D48-A556-F54DC501A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6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192C-D88B-834D-84E0-7515F21CED32}" type="datetimeFigureOut">
              <a:rPr lang="en-US" smtClean="0"/>
              <a:t>3/27/15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CA9-9C9F-4D48-A556-F54DC501A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84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192C-D88B-834D-84E0-7515F21CED32}" type="datetimeFigureOut">
              <a:rPr lang="en-US" smtClean="0"/>
              <a:t>3/27/15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CA9-9C9F-4D48-A556-F54DC501A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02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192C-D88B-834D-84E0-7515F21CED32}" type="datetimeFigureOut">
              <a:rPr lang="en-US" smtClean="0"/>
              <a:t>3/27/15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CA9-9C9F-4D48-A556-F54DC501A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0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192C-D88B-834D-84E0-7515F21CED32}" type="datetimeFigureOut">
              <a:rPr lang="en-US" smtClean="0"/>
              <a:t>3/27/15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CA9-9C9F-4D48-A556-F54DC501A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72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192C-D88B-834D-84E0-7515F21CED32}" type="datetimeFigureOut">
              <a:rPr lang="en-US" smtClean="0"/>
              <a:t>3/27/15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CA9-9C9F-4D48-A556-F54DC501A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15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192C-D88B-834D-84E0-7515F21CED32}" type="datetimeFigureOut">
              <a:rPr lang="en-US" smtClean="0"/>
              <a:t>3/27/15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CA9-9C9F-4D48-A556-F54DC501A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81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192C-D88B-834D-84E0-7515F21CED32}" type="datetimeFigureOut">
              <a:rPr lang="en-US" smtClean="0"/>
              <a:t>3/27/15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CA9-9C9F-4D48-A556-F54DC501A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880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192C-D88B-834D-84E0-7515F21CED32}" type="datetimeFigureOut">
              <a:rPr lang="en-US" smtClean="0"/>
              <a:t>3/27/15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CA9-9C9F-4D48-A556-F54DC501A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553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192C-D88B-834D-84E0-7515F21CED32}" type="datetimeFigureOut">
              <a:rPr lang="en-US" smtClean="0"/>
              <a:t>3/27/15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CA9-9C9F-4D48-A556-F54DC501A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64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192C-D88B-834D-84E0-7515F21CED32}" type="datetimeFigureOut">
              <a:rPr lang="en-US" smtClean="0"/>
              <a:t>3/27/15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CA9-9C9F-4D48-A556-F54DC501A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1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5192C-D88B-834D-84E0-7515F21CED32}" type="datetimeFigureOut">
              <a:rPr lang="en-US" smtClean="0"/>
              <a:t>3/27/15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45CA9-9C9F-4D48-A556-F54DC501A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610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4" Type="http://schemas.openxmlformats.org/officeDocument/2006/relationships/image" Target="../media/image4.gif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youtube.com/watch?v=_2NbEV8cFz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youtube.com/watch?v=Ao7KEvXCSB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Somatoform Disorders</a:t>
            </a:r>
          </a:p>
        </p:txBody>
      </p:sp>
      <p:pic>
        <p:nvPicPr>
          <p:cNvPr id="5" name="Content Placeholder 4" descr="Doctors_thinking_60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608138"/>
            <a:ext cx="4038600" cy="4510087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Occur when a person has physiological symptoms due to a psychological problem. </a:t>
            </a:r>
          </a:p>
          <a:p>
            <a:r>
              <a:rPr lang="en-US" dirty="0" smtClean="0">
                <a:latin typeface="Comic Sans MS" pitchFamily="66" charset="0"/>
              </a:rPr>
              <a:t>Medical exams rule out any physical cause.</a:t>
            </a:r>
          </a:p>
          <a:p>
            <a:pPr marL="0" indent="0">
              <a:buNone/>
            </a:pPr>
            <a:endParaRPr lang="en-US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194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625" y="226219"/>
            <a:ext cx="8630708" cy="647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081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Conversion Disorder</a:t>
            </a:r>
          </a:p>
        </p:txBody>
      </p:sp>
      <p:pic>
        <p:nvPicPr>
          <p:cNvPr id="5" name="Content Placeholder 4" descr="blind_man_hg_clr.gif">
            <a:hlinkClick r:id="rId2"/>
          </p:cNvPr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905000" y="1295400"/>
            <a:ext cx="2239963" cy="280035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371600"/>
            <a:ext cx="4038600" cy="4525963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Report the existence of severe physical problems  with no biological reason.</a:t>
            </a:r>
          </a:p>
          <a:p>
            <a:r>
              <a:rPr lang="en-US" dirty="0" smtClean="0">
                <a:latin typeface="Comic Sans MS" pitchFamily="66" charset="0"/>
              </a:rPr>
              <a:t>Like blindness or paralysis.</a:t>
            </a:r>
          </a:p>
        </p:txBody>
      </p:sp>
      <p:pic>
        <p:nvPicPr>
          <p:cNvPr id="6" name="Picture 5" descr="caveman_lunch_for_trex_lg_clr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295400"/>
            <a:ext cx="196691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pol-pot-khmer-rouge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5486400" y="4572000"/>
            <a:ext cx="2668588" cy="199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ol-pot1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4191000"/>
            <a:ext cx="1652588" cy="236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mass-grave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09800" y="4648200"/>
            <a:ext cx="2843213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98186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Hypochondriasis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mic Sans MS" pitchFamily="66" charset="0"/>
              </a:rPr>
              <a:t>Has frequent physical complaints for which medical doctors are unable to locate the cause.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mic Sans MS" pitchFamily="66" charset="0"/>
              </a:rPr>
              <a:t>They usually believe that the minor issues (headache, upset stomach) are indicative are more severe illnesses.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5" name="Content Placeholder 4" descr="hypochondria.gif">
            <a:hlinkClick r:id="rId2"/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162800" y="228600"/>
            <a:ext cx="1704975" cy="2028825"/>
          </a:xfrm>
        </p:spPr>
      </p:pic>
      <p:pic>
        <p:nvPicPr>
          <p:cNvPr id="6" name="Picture 5" descr="mba0826l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2286000"/>
            <a:ext cx="3963988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98728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78</Words>
  <Application>Microsoft Macintosh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Somatoform Disorders</vt:lpstr>
      <vt:lpstr>PowerPoint Presentation</vt:lpstr>
      <vt:lpstr>Conversion Disorder</vt:lpstr>
      <vt:lpstr>Hypochondriasis</vt:lpstr>
    </vt:vector>
  </TitlesOfParts>
  <Company>Darlington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Somatoform Disorders</dc:title>
  <dc:creator>Chris Allen</dc:creator>
  <cp:lastModifiedBy>Chris Allen</cp:lastModifiedBy>
  <cp:revision>3</cp:revision>
  <dcterms:created xsi:type="dcterms:W3CDTF">2015-03-25T22:51:51Z</dcterms:created>
  <dcterms:modified xsi:type="dcterms:W3CDTF">2015-03-27T13:12:28Z</dcterms:modified>
</cp:coreProperties>
</file>